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5" r:id="rId2"/>
    <p:sldId id="304" r:id="rId3"/>
    <p:sldId id="303" r:id="rId4"/>
    <p:sldId id="30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9" y="45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BDDFF-1691-4FFD-B412-F53BA44448BB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6222A-D5A4-4880-A301-E069D393F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1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BD7E9-ECE9-47C2-B105-588722BE5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56AF5-72E9-451A-A585-AD6DDA37F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0C94E-103E-4AAB-A180-55D45C8A5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1502-D3F6-4154-9DB4-08728858F1F1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4E25-9565-4ED3-988D-164882F5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742D8-0C8A-47B1-A62D-425157F2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66B3-853D-47CC-BA82-964EA8259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1BD0B-1CC6-4A3F-BDBE-7AF5714EA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C4AE3-76C7-42A5-A18A-9CD2B6FB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9F23-C9D9-4336-BC11-66F1C6867864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4777D-8304-446F-96A8-6194B5DF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83C06-5C47-4B64-B30A-E6B3699E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3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091BE-DFD6-4D47-9287-C95355F0A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E03DA-E23B-4912-AC85-70D9F7E89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373AA-8404-425E-AC4D-C541959E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F557-EAD2-4777-9C85-0E94B7B0EFA8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02E87-D430-4D65-BE7E-404CBFD7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28CA-B0C2-43E9-8F2B-3AF63669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6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E6AAF-BDBE-48EB-A917-F4B138CF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143B-7F5C-468A-A9DC-8C55F83C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803BF-325A-4C79-9AAA-DCCA0D240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A3E6-50AB-47F2-B17F-C40E368FC1C4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39CFE-956A-4845-83CA-8775E537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D6E8-D1F8-49F0-8841-7BF4653F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D66BC-1A9D-4137-BF04-3C3A0C3F0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E13BA-F9E7-40DA-BAB8-CAB574591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94242-3816-431C-A14F-AB9CA9234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321DD-8B2C-4624-B796-94C1F6711D96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D2F78-98E1-4A5D-B1E6-46F3D1F7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FABCF-AB3B-4504-9676-1168D0D8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5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5CAD-461D-42ED-BA25-388C6D4C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0906-32F0-46C8-BB86-665713B46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D7E6B-F6E7-4A9C-A2B2-FA269BEB5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3A850-ED35-41D1-A55A-5C543F5D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5CC7-501C-489F-AD22-006A03DF3371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118D5-E625-4A52-9D71-B717FE05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9860F-0AE0-431F-B8A9-5F5D2481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8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156F-9051-417B-A214-3244D76C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F6A37-4648-4DC4-B36A-864C5D3F1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B1E5F-977F-430F-9B62-5A1B7AE11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3E2B4-1B7F-4C1F-88DE-950D7BB91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D4D18-1247-4AB3-8C95-BBACCE6E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B3F2CC-11D7-4479-8781-D3D38BA71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BB0F-AF2D-423C-8273-E8A9CC499416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DA0D0-C10C-4442-824A-D67BEAA3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3D15C0-2D4D-4C6C-8CA1-8CEE7257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9ADA-D3BD-4EFE-B43C-1CFC7A067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E1722-1B9B-4C99-B071-A6C4DCF28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4993-D9FB-4771-9D0F-B0C5F4613F1C}" type="datetime1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FDED59-11E4-48E7-B6F3-DEF6A880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6D74B-D734-4623-94BB-30F88263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3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AA612-9BFF-4DA7-9F6C-2A350163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114B-CDF5-4914-8F54-B0FE4C1EB3BA}" type="datetime1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7F69CE-87B3-4DEC-8EB6-05D7490A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29806-DACA-4885-B1EC-0EB2BC5C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1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3DAD0-3386-495D-96C5-6DF62B860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7DC05-414B-4EAE-8718-B03D9095F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05391-FE4E-434A-84B3-1474ADCBA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81FA6-97CB-433A-A84E-66231C48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EAEC-D5DA-4DFB-9303-4597AD1EE36D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D2BBC-8401-401D-8131-B8781F67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3924C-5519-4A82-9588-3BD509DB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5E6B-E172-4388-A222-7EEC4C1C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DD18B9-4467-433B-BA66-F374EEE50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00342-1561-40D8-9AB0-EF320D47F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668F8-148A-47AF-8DAB-62A91ED3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9AF7-4D6A-43C7-A535-FD86E62F8773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8A497-3EF7-4DEA-8F0A-7A89ECA1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Marine Corps League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9EF81-69C9-4328-9C6F-1019E6A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2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363DC7-9074-4440-8E0D-4521E6AE0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54D81-80A7-474E-A55C-E3CD2FF17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BCDB9-6F9C-4A65-A897-99094A618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15A5-CD6D-44F4-AB9C-7CD9C91B3E2E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CF10E-465C-4354-A123-1AAC1A876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Marine Corps League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E7396-81D1-444D-98BB-519707741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72CB3-99B4-4260-809C-DFECCF526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0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leaguelibrary.org/veterans-service-offic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hqmc.marines.mil/Agencies/Casualty-MFPC/Funeral-Honors/" TargetMode="External"/><Relationship Id="rId5" Type="http://schemas.openxmlformats.org/officeDocument/2006/relationships/hyperlink" Target="https://www.va.gov/burials-memorials/" TargetMode="External"/><Relationship Id="rId4" Type="http://schemas.openxmlformats.org/officeDocument/2006/relationships/hyperlink" Target="https://www.archives.gov/veterans/military-service-record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leaguelibrary.org/veterans-service-offic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hqmc.marines.mil/Agencies/Casualty-MFPC/Funeral-Honors/" TargetMode="External"/><Relationship Id="rId5" Type="http://schemas.openxmlformats.org/officeDocument/2006/relationships/hyperlink" Target="https://www.va.gov/burials-memorials/" TargetMode="External"/><Relationship Id="rId4" Type="http://schemas.openxmlformats.org/officeDocument/2006/relationships/hyperlink" Target="https://www.archives.gov/veterans/military-service-record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leaguelibrary.org/veterans-service-offic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hqmc.marines.mil/Agencies/Casualty-MFPC/Funeral-Honors/" TargetMode="External"/><Relationship Id="rId5" Type="http://schemas.openxmlformats.org/officeDocument/2006/relationships/hyperlink" Target="https://www.va.gov/burials-memorials/" TargetMode="External"/><Relationship Id="rId4" Type="http://schemas.openxmlformats.org/officeDocument/2006/relationships/hyperlink" Target="https://www.archives.gov/veterans/military-service-record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leaguelibrary.org/veterans-service-offic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hqmc.marines.mil/Agencies/Casualty-MFPC/Funeral-Honors/" TargetMode="External"/><Relationship Id="rId5" Type="http://schemas.openxmlformats.org/officeDocument/2006/relationships/hyperlink" Target="https://www.va.gov/burials-memorials/" TargetMode="External"/><Relationship Id="rId4" Type="http://schemas.openxmlformats.org/officeDocument/2006/relationships/hyperlink" Target="https://www.archives.gov/veterans/military-service-recor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6C4B-180F-4072-8E81-376CF14C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393619"/>
            <a:ext cx="9144000" cy="505619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End of Life Preparation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9832E-0E7F-4828-904B-907A226B4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68288"/>
            <a:ext cx="1524000" cy="1524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628E56-7381-4A64-82B4-0F4BC52DC566}"/>
              </a:ext>
            </a:extLst>
          </p:cNvPr>
          <p:cNvSpPr/>
          <p:nvPr/>
        </p:nvSpPr>
        <p:spPr>
          <a:xfrm>
            <a:off x="548640" y="899238"/>
            <a:ext cx="9454896" cy="2620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425B3-C516-49ED-BC0D-F4A884F3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0D2A61-E986-46DE-B0EB-CA4739437DB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6/20/2024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AB44B-AAE6-47A2-A0DD-F4F279A6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Corps League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24574-F6D5-4668-8A64-56B8B0D1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72CB3-99B4-4260-809C-DFECCF526E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A0CEE1-5984-0D5A-A037-AB0A66191B35}"/>
              </a:ext>
            </a:extLst>
          </p:cNvPr>
          <p:cNvSpPr txBox="1"/>
          <p:nvPr/>
        </p:nvSpPr>
        <p:spPr>
          <a:xfrm>
            <a:off x="548640" y="1703540"/>
            <a:ext cx="70808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member should have paperwork squared away for “End of Life”</a:t>
            </a:r>
          </a:p>
          <a:p>
            <a:r>
              <a:rPr lang="en-US" b="1" dirty="0"/>
              <a:t>These are some of the suggested steps to take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you </a:t>
            </a:r>
            <a:r>
              <a:rPr lang="en-US" b="1" dirty="0"/>
              <a:t>have a file </a:t>
            </a:r>
            <a:r>
              <a:rPr lang="en-US" dirty="0"/>
              <a:t>or folder in a safe place that contains your files and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your executor (the person who will handle your arrangements) </a:t>
            </a:r>
            <a:r>
              <a:rPr lang="en-US" b="1" dirty="0"/>
              <a:t>knows where to find the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your </a:t>
            </a:r>
            <a:r>
              <a:rPr lang="en-US" b="1" dirty="0"/>
              <a:t>DD-214</a:t>
            </a:r>
            <a:r>
              <a:rPr lang="en-US" dirty="0"/>
              <a:t> is in the file.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certain the DD-214 shows your character of discharge (NOT Dishonorable)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</a:t>
            </a:r>
            <a:r>
              <a:rPr lang="en-US" b="1" dirty="0"/>
              <a:t>Durable Power of Attorneys </a:t>
            </a:r>
            <a:r>
              <a:rPr lang="en-US" dirty="0"/>
              <a:t>(POA) with your spouse.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 if you wish to be </a:t>
            </a:r>
            <a:r>
              <a:rPr lang="en-US" b="1" dirty="0"/>
              <a:t>buried or cremated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Decide whether burial will be in a VA National Cemetery, state or tribal Veterans’ cemetery or private cemetery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 desired </a:t>
            </a:r>
            <a:r>
              <a:rPr lang="en-US" b="1" dirty="0"/>
              <a:t>memorial products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74D055-40C2-5973-F57C-39AF5A3263BB}"/>
              </a:ext>
            </a:extLst>
          </p:cNvPr>
          <p:cNvSpPr txBox="1"/>
          <p:nvPr/>
        </p:nvSpPr>
        <p:spPr>
          <a:xfrm>
            <a:off x="7629524" y="2147540"/>
            <a:ext cx="4451769" cy="369331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Marine Corps League Website Veteran Service tab: </a:t>
            </a:r>
            <a:r>
              <a:rPr lang="en-US" dirty="0">
                <a:hlinkClick r:id="rId3"/>
              </a:rPr>
              <a:t>https://www.mcleaguelibrary.org/veterans-service-officer/</a:t>
            </a:r>
            <a:endParaRPr lang="en-US" dirty="0"/>
          </a:p>
          <a:p>
            <a:r>
              <a:rPr lang="en-US" dirty="0"/>
              <a:t>Requesting Military Records: </a:t>
            </a:r>
            <a:r>
              <a:rPr lang="en-US" dirty="0">
                <a:hlinkClick r:id="rId4"/>
              </a:rPr>
              <a:t>https://www.archives.gov/veterans/military-service-records</a:t>
            </a:r>
            <a:endParaRPr lang="en-US" dirty="0"/>
          </a:p>
          <a:p>
            <a:r>
              <a:rPr lang="en-US" dirty="0"/>
              <a:t>VA Burial &amp; Memorial Benefits: </a:t>
            </a:r>
            <a:r>
              <a:rPr lang="en-US" dirty="0">
                <a:hlinkClick r:id="rId5"/>
              </a:rPr>
              <a:t>https://www.va.gov/burials-memorials/</a:t>
            </a:r>
            <a:endParaRPr lang="en-US" dirty="0"/>
          </a:p>
          <a:p>
            <a:r>
              <a:rPr lang="en-US" dirty="0"/>
              <a:t>U.S. Marine Corps Funeral Honors Request: </a:t>
            </a:r>
            <a:r>
              <a:rPr lang="en-US" dirty="0">
                <a:hlinkClick r:id="rId6"/>
              </a:rPr>
              <a:t>https://www.hqmc.marines.mil/Agencies/Casualty-MFPC/Funeral-Honors/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9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6C4B-180F-4072-8E81-376CF14C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393619"/>
            <a:ext cx="9144000" cy="505619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End of Life Preparation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9832E-0E7F-4828-904B-907A226B4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68288"/>
            <a:ext cx="1524000" cy="1524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628E56-7381-4A64-82B4-0F4BC52DC566}"/>
              </a:ext>
            </a:extLst>
          </p:cNvPr>
          <p:cNvSpPr/>
          <p:nvPr/>
        </p:nvSpPr>
        <p:spPr>
          <a:xfrm>
            <a:off x="548640" y="899238"/>
            <a:ext cx="9454896" cy="2620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425B3-C516-49ED-BC0D-F4A884F3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0D2A61-E986-46DE-B0EB-CA4739437DB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6/20/2024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AB44B-AAE6-47A2-A0DD-F4F279A6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Corps League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24574-F6D5-4668-8A64-56B8B0D1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72CB3-99B4-4260-809C-DFECCF526E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BD28A6-1258-A8F3-4973-C99737AE5EC9}"/>
              </a:ext>
            </a:extLst>
          </p:cNvPr>
          <p:cNvSpPr txBox="1"/>
          <p:nvPr/>
        </p:nvSpPr>
        <p:spPr>
          <a:xfrm>
            <a:off x="548640" y="1703540"/>
            <a:ext cx="70869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member should have paperwork squared away for “End of Life” (EOL).</a:t>
            </a:r>
          </a:p>
          <a:p>
            <a:r>
              <a:rPr lang="en-US" b="1" dirty="0"/>
              <a:t>These are some of the suggested steps to take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Advanced Care Plan</a:t>
            </a:r>
            <a:r>
              <a:rPr lang="en-US" dirty="0"/>
              <a:t> (ACP) allows Veteran to make health care wishes known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ACP </a:t>
            </a:r>
            <a:r>
              <a:rPr lang="en-US" b="1" dirty="0"/>
              <a:t>assigns someone the Veteran trusts </a:t>
            </a:r>
            <a:r>
              <a:rPr lang="en-US" dirty="0"/>
              <a:t>to make medical decisions if Veteran is unable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Pre-Need Eligibility Application </a:t>
            </a:r>
            <a:r>
              <a:rPr lang="en-US" dirty="0"/>
              <a:t>– Veteran and spouse apply in advance to be buried in a VA National Cemetery.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Eligible spouses and dependents </a:t>
            </a:r>
            <a:r>
              <a:rPr lang="en-US" dirty="0"/>
              <a:t>may be buried in a VA National Cemetery even if they predecease the Veteran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name, date of birth, and date of death are inscribed on the Veteran’s headstone </a:t>
            </a:r>
            <a:r>
              <a:rPr lang="en-US" b="1" dirty="0"/>
              <a:t>at no cost </a:t>
            </a:r>
            <a:r>
              <a:rPr lang="en-US" dirty="0"/>
              <a:t>to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When the Veteran and spouse receive the Pre-Need Approval letter, place it in the special folder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00703C-E4A6-4701-EE25-E44EE47380C1}"/>
              </a:ext>
            </a:extLst>
          </p:cNvPr>
          <p:cNvSpPr txBox="1"/>
          <p:nvPr/>
        </p:nvSpPr>
        <p:spPr>
          <a:xfrm>
            <a:off x="7625256" y="2032078"/>
            <a:ext cx="4445663" cy="369331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Marine Corps League Website Veteran Service tab: </a:t>
            </a:r>
            <a:r>
              <a:rPr lang="en-US" dirty="0">
                <a:hlinkClick r:id="rId3"/>
              </a:rPr>
              <a:t>https://www.mcleaguelibrary.org/veterans-service-officer/</a:t>
            </a:r>
            <a:endParaRPr lang="en-US" dirty="0"/>
          </a:p>
          <a:p>
            <a:r>
              <a:rPr lang="en-US" dirty="0"/>
              <a:t>Requesting Military Records: </a:t>
            </a:r>
            <a:r>
              <a:rPr lang="en-US" dirty="0">
                <a:hlinkClick r:id="rId4"/>
              </a:rPr>
              <a:t>https://www.archives.gov/veterans/military-service-records</a:t>
            </a:r>
            <a:endParaRPr lang="en-US" dirty="0"/>
          </a:p>
          <a:p>
            <a:r>
              <a:rPr lang="en-US" dirty="0"/>
              <a:t>VA Burial &amp; Memorial Benefits: </a:t>
            </a:r>
            <a:r>
              <a:rPr lang="en-US" dirty="0">
                <a:hlinkClick r:id="rId5"/>
              </a:rPr>
              <a:t>https://www.va.gov/burials-memorials/</a:t>
            </a:r>
            <a:endParaRPr lang="en-US" dirty="0"/>
          </a:p>
          <a:p>
            <a:r>
              <a:rPr lang="en-US" dirty="0"/>
              <a:t>U.S. Marine Corps Funeral Honors Request: </a:t>
            </a:r>
            <a:r>
              <a:rPr lang="en-US" dirty="0">
                <a:hlinkClick r:id="rId6"/>
              </a:rPr>
              <a:t>https://www.hqmc.marines.mil/Agencies/Casualty-MFPC/Funeral-Honors/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6C4B-180F-4072-8E81-376CF14C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393619"/>
            <a:ext cx="9144000" cy="505619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End of Life Preparation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9832E-0E7F-4828-904B-907A226B4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68288"/>
            <a:ext cx="1524000" cy="1524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628E56-7381-4A64-82B4-0F4BC52DC566}"/>
              </a:ext>
            </a:extLst>
          </p:cNvPr>
          <p:cNvSpPr/>
          <p:nvPr/>
        </p:nvSpPr>
        <p:spPr>
          <a:xfrm>
            <a:off x="548640" y="899238"/>
            <a:ext cx="9454896" cy="2620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425B3-C516-49ED-BC0D-F4A884F3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0D2A61-E986-46DE-B0EB-CA4739437DB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6/20/2024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AB44B-AAE6-47A2-A0DD-F4F279A6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Corps League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24574-F6D5-4668-8A64-56B8B0D1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72CB3-99B4-4260-809C-DFECCF526E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1F733A-A39F-E568-4722-80CD318A8AFC}"/>
              </a:ext>
            </a:extLst>
          </p:cNvPr>
          <p:cNvSpPr txBox="1"/>
          <p:nvPr/>
        </p:nvSpPr>
        <p:spPr>
          <a:xfrm>
            <a:off x="548640" y="1703540"/>
            <a:ext cx="731091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member should have paperwork squared away for “End of Life” (EOL).</a:t>
            </a:r>
          </a:p>
          <a:p>
            <a:r>
              <a:rPr lang="en-US" b="1" dirty="0"/>
              <a:t>Memorial Benefits in a National Cemetery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Grave liner (vault)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Perpetual care and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Government headstone, marker or medallion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Presidential Memorial Certificate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Veterans Legacy Memorial (VLM)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Burial Flag and military honors at no cost to the Veteran or family</a:t>
            </a:r>
          </a:p>
          <a:p>
            <a:endParaRPr lang="en-US" dirty="0"/>
          </a:p>
          <a:p>
            <a:r>
              <a:rPr lang="en-US" b="1" dirty="0"/>
              <a:t>What will a funeral director do?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Assist family by gathering and providing documents needed by 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Calling National Cemetery Scheduling Office to schedule burial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Acquire burial flag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Request Military Funeral Honors from DOD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Serves as Liaison between the family and the VA for burial matters.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CB6918-CC69-7881-65E3-935D3FA1B9EB}"/>
              </a:ext>
            </a:extLst>
          </p:cNvPr>
          <p:cNvSpPr txBox="1"/>
          <p:nvPr/>
        </p:nvSpPr>
        <p:spPr>
          <a:xfrm>
            <a:off x="7378460" y="2397825"/>
            <a:ext cx="4702834" cy="341632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Marine Corps League Website Veteran Service tab: </a:t>
            </a:r>
            <a:r>
              <a:rPr lang="en-US" dirty="0">
                <a:hlinkClick r:id="rId3"/>
              </a:rPr>
              <a:t>https://www.mcleaguelibrary.org/veterans-service-officer/</a:t>
            </a:r>
            <a:endParaRPr lang="en-US" dirty="0"/>
          </a:p>
          <a:p>
            <a:r>
              <a:rPr lang="en-US" dirty="0"/>
              <a:t>Requesting Military Records: </a:t>
            </a:r>
            <a:r>
              <a:rPr lang="en-US" dirty="0">
                <a:hlinkClick r:id="rId4"/>
              </a:rPr>
              <a:t>https://www.archives.gov/veterans/military-service-records</a:t>
            </a:r>
            <a:endParaRPr lang="en-US" dirty="0"/>
          </a:p>
          <a:p>
            <a:r>
              <a:rPr lang="en-US" dirty="0"/>
              <a:t>VA Burial &amp; Memorial Benefits: </a:t>
            </a:r>
            <a:r>
              <a:rPr lang="en-US" dirty="0">
                <a:hlinkClick r:id="rId5"/>
              </a:rPr>
              <a:t>https://www.va.gov/burials-memorials/</a:t>
            </a:r>
            <a:endParaRPr lang="en-US" dirty="0"/>
          </a:p>
          <a:p>
            <a:r>
              <a:rPr lang="en-US" dirty="0"/>
              <a:t>U.S. Marine Corps Funeral Honors Request: </a:t>
            </a:r>
            <a:r>
              <a:rPr lang="en-US" dirty="0">
                <a:hlinkClick r:id="rId6"/>
              </a:rPr>
              <a:t>https://www.hqmc.marines.mil/Agencies/Casualty-MFPC/Funeral-Honors/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4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6C4B-180F-4072-8E81-376CF14C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393619"/>
            <a:ext cx="9144000" cy="505619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End of Life Preparation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9832E-0E7F-4828-904B-907A226B4F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68288"/>
            <a:ext cx="1524000" cy="1524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628E56-7381-4A64-82B4-0F4BC52DC566}"/>
              </a:ext>
            </a:extLst>
          </p:cNvPr>
          <p:cNvSpPr/>
          <p:nvPr/>
        </p:nvSpPr>
        <p:spPr>
          <a:xfrm>
            <a:off x="548640" y="899238"/>
            <a:ext cx="9454896" cy="2620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425B3-C516-49ED-BC0D-F4A884F3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0D2A61-E986-46DE-B0EB-CA4739437DBF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6/20/2024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AB44B-AAE6-47A2-A0DD-F4F279A6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Marine Corps League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24574-F6D5-4668-8A64-56B8B0D1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372CB3-99B4-4260-809C-DFECCF526E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1F733A-A39F-E568-4722-80CD318A8AFC}"/>
              </a:ext>
            </a:extLst>
          </p:cNvPr>
          <p:cNvSpPr txBox="1"/>
          <p:nvPr/>
        </p:nvSpPr>
        <p:spPr>
          <a:xfrm>
            <a:off x="548640" y="1703540"/>
            <a:ext cx="50545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Cannot find the DD-214 – DO THIS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Most important – it is free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Search the internet for National Archives DD-214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Request is made online by Veteran or Next of Kin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An Emergency Request can be submitted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DD-214 can be emailed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AAB619-6FB6-8CB3-44A8-3B7F7823772A}"/>
              </a:ext>
            </a:extLst>
          </p:cNvPr>
          <p:cNvSpPr txBox="1"/>
          <p:nvPr/>
        </p:nvSpPr>
        <p:spPr>
          <a:xfrm>
            <a:off x="6940526" y="2297907"/>
            <a:ext cx="4702834" cy="341632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Marine Corps League Website Veteran Service tab: </a:t>
            </a:r>
            <a:r>
              <a:rPr lang="en-US" dirty="0">
                <a:hlinkClick r:id="rId3"/>
              </a:rPr>
              <a:t>https://www.mcleaguelibrary.org/veterans-service-officer/</a:t>
            </a:r>
            <a:endParaRPr lang="en-US" dirty="0"/>
          </a:p>
          <a:p>
            <a:r>
              <a:rPr lang="en-US" dirty="0"/>
              <a:t>Requesting Military Records: </a:t>
            </a:r>
            <a:r>
              <a:rPr lang="en-US" dirty="0">
                <a:hlinkClick r:id="rId4"/>
              </a:rPr>
              <a:t>https://www.archives.gov/veterans/military-service-records</a:t>
            </a:r>
            <a:endParaRPr lang="en-US" dirty="0"/>
          </a:p>
          <a:p>
            <a:r>
              <a:rPr lang="en-US" dirty="0"/>
              <a:t>VA Burial &amp; Memorial Benefits: </a:t>
            </a:r>
            <a:r>
              <a:rPr lang="en-US" dirty="0">
                <a:hlinkClick r:id="rId5"/>
              </a:rPr>
              <a:t>https://www.va.gov/burials-memorials/</a:t>
            </a:r>
            <a:endParaRPr lang="en-US" dirty="0"/>
          </a:p>
          <a:p>
            <a:r>
              <a:rPr lang="en-US" dirty="0"/>
              <a:t>U.S. Marine Corps Funeral Honors Request: </a:t>
            </a:r>
            <a:r>
              <a:rPr lang="en-US" dirty="0">
                <a:hlinkClick r:id="rId6"/>
              </a:rPr>
              <a:t>https://www.hqmc.marines.mil/Agencies/Casualty-MFPC/Funeral-Honors/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5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742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End of Life Preparation</vt:lpstr>
      <vt:lpstr>End of Life Preparation</vt:lpstr>
      <vt:lpstr>End of Life Preparation</vt:lpstr>
      <vt:lpstr>End of Life Preparation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Borka</dc:creator>
  <cp:lastModifiedBy>Bob Borka</cp:lastModifiedBy>
  <cp:revision>22</cp:revision>
  <dcterms:created xsi:type="dcterms:W3CDTF">2018-01-19T14:50:11Z</dcterms:created>
  <dcterms:modified xsi:type="dcterms:W3CDTF">2024-06-20T13:36:23Z</dcterms:modified>
</cp:coreProperties>
</file>